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8" d="100"/>
          <a:sy n="108" d="100"/>
        </p:scale>
        <p:origin x="-72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March 26,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March 26,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March 26,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March 26,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March 26,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March 26,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March 26,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March 26,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March 26,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March 26,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By: Ellie </a:t>
            </a:r>
            <a:r>
              <a:rPr lang="en-US" dirty="0" err="1" smtClean="0">
                <a:solidFill>
                  <a:srgbClr val="002060"/>
                </a:solidFill>
              </a:rPr>
              <a:t>Dionise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Crafts portfolio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47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photo-15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880" b="90437" l="9993" r="90369">
                        <a14:foregroundMark x1="44533" y1="71639" x2="44533" y2="71639"/>
                        <a14:foregroundMark x1="54381" y1="72787" x2="54381" y2="72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71" b="4871"/>
          <a:stretch>
            <a:fillRect/>
          </a:stretch>
        </p:blipFill>
        <p:spPr>
          <a:xfrm>
            <a:off x="4079631" y="853839"/>
            <a:ext cx="4510453" cy="539456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8128" y="641838"/>
            <a:ext cx="2834640" cy="129539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“</a:t>
            </a:r>
            <a:r>
              <a:rPr lang="en-US" sz="3600" dirty="0" err="1" smtClean="0">
                <a:solidFill>
                  <a:srgbClr val="002060"/>
                </a:solidFill>
              </a:rPr>
              <a:t>Masky</a:t>
            </a:r>
            <a:r>
              <a:rPr lang="en-US" sz="3600" dirty="0" smtClean="0">
                <a:solidFill>
                  <a:srgbClr val="002060"/>
                </a:solidFill>
              </a:rPr>
              <a:t>”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76224" y="1949430"/>
            <a:ext cx="2834640" cy="471220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Medium: Paint, paper </a:t>
            </a:r>
            <a:r>
              <a:rPr lang="en-US" dirty="0" err="1" smtClean="0">
                <a:solidFill>
                  <a:srgbClr val="002060"/>
                </a:solidFill>
              </a:rPr>
              <a:t>mache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I liked my mask and the designs I used but I wish I would have pushed the paper </a:t>
            </a:r>
            <a:r>
              <a:rPr lang="en-US" dirty="0" err="1" smtClean="0">
                <a:solidFill>
                  <a:srgbClr val="002060"/>
                </a:solidFill>
              </a:rPr>
              <a:t>mache</a:t>
            </a:r>
            <a:r>
              <a:rPr lang="en-US" dirty="0" smtClean="0">
                <a:solidFill>
                  <a:srgbClr val="002060"/>
                </a:solidFill>
              </a:rPr>
              <a:t> in more because I kind of lost the shape of the nose and lips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07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8128" y="1195754"/>
            <a:ext cx="2834640" cy="129539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“E is for Ellie”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76224" y="2503346"/>
            <a:ext cx="2834640" cy="471220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Medium: T-shirt, sharpies, bleach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This project </a:t>
            </a:r>
            <a:r>
              <a:rPr lang="en-US" dirty="0" err="1" smtClean="0">
                <a:solidFill>
                  <a:srgbClr val="002060"/>
                </a:solidFill>
              </a:rPr>
              <a:t>didn</a:t>
            </a:r>
            <a:r>
              <a:rPr lang="fr-FR" dirty="0" smtClean="0">
                <a:solidFill>
                  <a:srgbClr val="002060"/>
                </a:solidFill>
              </a:rPr>
              <a:t>’</a:t>
            </a:r>
            <a:r>
              <a:rPr lang="en-US" dirty="0" smtClean="0">
                <a:solidFill>
                  <a:srgbClr val="002060"/>
                </a:solidFill>
              </a:rPr>
              <a:t>t really turn out the way I wanted it to because the bleach </a:t>
            </a:r>
            <a:r>
              <a:rPr lang="en-US" dirty="0" err="1" smtClean="0">
                <a:solidFill>
                  <a:srgbClr val="002060"/>
                </a:solidFill>
              </a:rPr>
              <a:t>didn</a:t>
            </a:r>
            <a:r>
              <a:rPr lang="fr-FR" dirty="0" smtClean="0">
                <a:solidFill>
                  <a:srgbClr val="002060"/>
                </a:solidFill>
              </a:rPr>
              <a:t>’</a:t>
            </a:r>
            <a:r>
              <a:rPr lang="en-US" dirty="0" smtClean="0">
                <a:solidFill>
                  <a:srgbClr val="002060"/>
                </a:solidFill>
              </a:rPr>
              <a:t>t work on my shirt. After going over it with sharpie, I thought it looked good but still not exactly what I had in mind.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Picture Placeholder 6" descr="photo-16.JPG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36" b="98802" l="4562" r="94859">
                        <a14:foregroundMark x1="11586" y1="12629" x2="11586" y2="12629"/>
                        <a14:foregroundMark x1="4634" y1="19271" x2="4634" y2="19271"/>
                        <a14:foregroundMark x1="21506" y1="6913" x2="21506" y2="6913"/>
                        <a14:foregroundMark x1="52281" y1="7948" x2="52281" y2="7948"/>
                        <a14:foregroundMark x1="69442" y1="4790" x2="69442" y2="4790"/>
                        <a14:foregroundMark x1="94931" y1="21176" x2="94931" y2="21176"/>
                        <a14:foregroundMark x1="56698" y1="40120" x2="56698" y2="40120"/>
                        <a14:foregroundMark x1="40985" y1="39630" x2="40985" y2="39630"/>
                        <a14:foregroundMark x1="40478" y1="51987" x2="40478" y2="51987"/>
                        <a14:foregroundMark x1="50905" y1="66576" x2="50905" y2="66576"/>
                        <a14:foregroundMark x1="60681" y1="66413" x2="60681" y2="66413"/>
                        <a14:foregroundMark x1="23389" y1="70768" x2="23389" y2="70768"/>
                        <a14:foregroundMark x1="24330" y1="79477" x2="24330" y2="79477"/>
                        <a14:foregroundMark x1="38885" y1="92324" x2="38885" y2="92324"/>
                        <a14:foregroundMark x1="73860" y1="84322" x2="73860" y2="84322"/>
                        <a14:foregroundMark x1="88197" y1="79804" x2="88197" y2="79804"/>
                        <a14:foregroundMark x1="90080" y1="66739" x2="90080" y2="66739"/>
                        <a14:foregroundMark x1="88921" y1="61350" x2="88921" y2="61350"/>
                        <a14:foregroundMark x1="10644" y1="69189" x2="10644" y2="69189"/>
                        <a14:foregroundMark x1="6951" y1="84322" x2="6951" y2="84322"/>
                        <a14:foregroundMark x1="17161" y1="93903" x2="17161" y2="93903"/>
                        <a14:foregroundMark x1="28023" y1="91835" x2="28023" y2="91835"/>
                        <a14:foregroundMark x1="58074" y1="90964" x2="58074" y2="90964"/>
                        <a14:foregroundMark x1="64591" y1="92869" x2="64591" y2="92869"/>
                        <a14:foregroundMark x1="77552" y1="92869" x2="77552" y2="92869"/>
                        <a14:foregroundMark x1="84721" y1="92869" x2="84721" y2="92869"/>
                        <a14:foregroundMark x1="92397" y1="93032" x2="92397" y2="93032"/>
                        <a14:foregroundMark x1="88921" y1="85193" x2="88921" y2="85193"/>
                        <a14:foregroundMark x1="49529" y1="75612" x2="49529" y2="75612"/>
                        <a14:foregroundMark x1="60681" y1="77028" x2="60681" y2="77028"/>
                        <a14:foregroundMark x1="36133" y1="81219" x2="36133" y2="81219"/>
                        <a14:foregroundMark x1="43736" y1="65378" x2="43736" y2="65378"/>
                        <a14:foregroundMark x1="26140" y1="75449" x2="26140" y2="75449"/>
                        <a14:foregroundMark x1="18972" y1="76320" x2="18972" y2="76320"/>
                        <a14:foregroundMark x1="14555" y1="86445" x2="14555" y2="86445"/>
                        <a14:foregroundMark x1="22665" y1="89222" x2="22665" y2="89222"/>
                        <a14:foregroundMark x1="41419" y1="85738" x2="41419" y2="85738"/>
                        <a14:foregroundMark x1="55757" y1="86445" x2="55757" y2="86445"/>
                        <a14:foregroundMark x1="65243" y1="83996" x2="65243" y2="83996"/>
                        <a14:foregroundMark x1="71325" y1="80185" x2="71325" y2="80185"/>
                        <a14:foregroundMark x1="76611" y1="75449" x2="76611" y2="75449"/>
                        <a14:foregroundMark x1="85880" y1="74959" x2="85880" y2="74959"/>
                        <a14:foregroundMark x1="90080" y1="73217" x2="90080" y2="73217"/>
                        <a14:foregroundMark x1="81245" y1="70223" x2="81245" y2="70223"/>
                        <a14:foregroundMark x1="76611" y1="69897" x2="76611" y2="69897"/>
                        <a14:foregroundMark x1="29399" y1="82090" x2="29399" y2="82090"/>
                        <a14:foregroundMark x1="22013" y1="98802" x2="22013" y2="98802"/>
                        <a14:foregroundMark x1="41202" y1="76483" x2="41202" y2="76483"/>
                        <a14:foregroundMark x1="59522" y1="76157" x2="59522" y2="76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79" b="5047"/>
          <a:stretch/>
        </p:blipFill>
        <p:spPr>
          <a:xfrm>
            <a:off x="4334608" y="1389185"/>
            <a:ext cx="3798277" cy="4677603"/>
          </a:xfrm>
        </p:spPr>
      </p:pic>
    </p:spTree>
    <p:extLst>
      <p:ext uri="{BB962C8B-B14F-4D97-AF65-F5344CB8AC3E}">
        <p14:creationId xmlns:p14="http://schemas.microsoft.com/office/powerpoint/2010/main" val="38909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“</a:t>
            </a:r>
            <a:r>
              <a:rPr lang="en-US" sz="3600" dirty="0" err="1" smtClean="0">
                <a:solidFill>
                  <a:srgbClr val="002060"/>
                </a:solidFill>
              </a:rPr>
              <a:t>Bowly</a:t>
            </a:r>
            <a:r>
              <a:rPr lang="en-US" sz="3600" dirty="0" smtClean="0">
                <a:solidFill>
                  <a:srgbClr val="002060"/>
                </a:solidFill>
              </a:rPr>
              <a:t>”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Medium: Magazine, Mod </a:t>
            </a:r>
            <a:r>
              <a:rPr lang="en-US" dirty="0" err="1" smtClean="0">
                <a:solidFill>
                  <a:srgbClr val="002060"/>
                </a:solidFill>
              </a:rPr>
              <a:t>Podge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This project was hard to do because once I got the magazine all rolled up, the inside would fall out. Once it was finished and I finally got it to be in a bowl shape, I thought it was really cool and I liked how I used all the random colors.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1" name="Picture Placeholder 10" descr="photo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291" b="86917" l="37421" r="652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75" r="18775"/>
          <a:stretch>
            <a:fillRect/>
          </a:stretch>
        </p:blipFill>
        <p:spPr>
          <a:xfrm rot="5400000">
            <a:off x="3563895" y="-863930"/>
            <a:ext cx="5951666" cy="7118271"/>
          </a:xfrm>
        </p:spPr>
      </p:pic>
    </p:spTree>
    <p:extLst>
      <p:ext uri="{BB962C8B-B14F-4D97-AF65-F5344CB8AC3E}">
        <p14:creationId xmlns:p14="http://schemas.microsoft.com/office/powerpoint/2010/main" val="230929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“Sunset”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Medium: Paint samples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This project took a long time because I had to make the pieces into shapes that would all fit together. I really like all the bright colors I used but wish I would have made the pieces fit together a little nicer to make it look better.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9" name="Content Placeholder 8" descr="photo-4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05" b="97761" l="972" r="995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59" r="9959"/>
          <a:stretch>
            <a:fillRect/>
          </a:stretch>
        </p:blipFill>
        <p:spPr>
          <a:xfrm>
            <a:off x="4182773" y="926189"/>
            <a:ext cx="4160480" cy="3795284"/>
          </a:xfrm>
        </p:spPr>
      </p:pic>
    </p:spTree>
    <p:extLst>
      <p:ext uri="{BB962C8B-B14F-4D97-AF65-F5344CB8AC3E}">
        <p14:creationId xmlns:p14="http://schemas.microsoft.com/office/powerpoint/2010/main" val="425112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“Flowery”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5" name="Content Placeholder 4" descr="photo-5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2" b="96210" l="2467" r="957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13" r="5813"/>
          <a:stretch>
            <a:fillRect/>
          </a:stretch>
        </p:blipFill>
        <p:spPr>
          <a:xfrm rot="16200000">
            <a:off x="4455296" y="796459"/>
            <a:ext cx="3809882" cy="421598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Medium: paper plate, paint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I thought this project was going to be really hard, but after practicing the brush strokes it was a lot easier. I liked the way it turned out but wish I would have chosen a more detailed design.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19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“E is for Erin”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5" name="Content Placeholder 4" descr="photo-6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068" b="87542" l="7787" r="863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771" b="11771"/>
          <a:stretch>
            <a:fillRect/>
          </a:stretch>
        </p:blipFill>
        <p:spPr>
          <a:xfrm>
            <a:off x="4429978" y="1328224"/>
            <a:ext cx="3621600" cy="407904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Medium: Cardboard, paint, glue, and newspaper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I thought this project was really cool and I liked it a lot. I was originally going to put pictures on it but I </a:t>
            </a:r>
            <a:r>
              <a:rPr lang="en-US" dirty="0" err="1" smtClean="0">
                <a:solidFill>
                  <a:srgbClr val="002060"/>
                </a:solidFill>
              </a:rPr>
              <a:t>wasn</a:t>
            </a:r>
            <a:r>
              <a:rPr lang="fr-FR" dirty="0" smtClean="0">
                <a:solidFill>
                  <a:srgbClr val="002060"/>
                </a:solidFill>
              </a:rPr>
              <a:t>’</a:t>
            </a:r>
            <a:r>
              <a:rPr lang="en-US" dirty="0" smtClean="0">
                <a:solidFill>
                  <a:srgbClr val="002060"/>
                </a:solidFill>
              </a:rPr>
              <a:t>t able to because I kept forgetting to bring them in. I wish I did put the pictures on it but I still like the way it turned out.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2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334105"/>
            <a:ext cx="2834640" cy="129844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“Charlie”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644744"/>
            <a:ext cx="2834640" cy="47091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Medium: mixed media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I liked the idea of using my dog for this project, but I wish I would have used different colors to make it easier to see.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" t="11395" r="8694" b="4489"/>
          <a:stretch/>
        </p:blipFill>
        <p:spPr bwMode="auto">
          <a:xfrm>
            <a:off x="4501665" y="1081452"/>
            <a:ext cx="3680124" cy="4888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90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“</a:t>
            </a:r>
            <a:r>
              <a:rPr lang="en-US" sz="3600" dirty="0" err="1" smtClean="0">
                <a:solidFill>
                  <a:srgbClr val="002060"/>
                </a:solidFill>
              </a:rPr>
              <a:t>Bracelety</a:t>
            </a:r>
            <a:r>
              <a:rPr lang="en-US" sz="3600" dirty="0" smtClean="0">
                <a:solidFill>
                  <a:srgbClr val="002060"/>
                </a:solidFill>
              </a:rPr>
              <a:t>”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Medium: yarn, cardboard, popsicle stick, and paint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My favorite bracelet we did that was easiest for me was the one without the cardboard. I liked the colors of the other yard one the best though. The popsicle stick one was easy, but I </a:t>
            </a:r>
            <a:r>
              <a:rPr lang="en-US" dirty="0" err="1" smtClean="0">
                <a:solidFill>
                  <a:srgbClr val="002060"/>
                </a:solidFill>
              </a:rPr>
              <a:t>didn</a:t>
            </a:r>
            <a:r>
              <a:rPr lang="fr-FR" dirty="0" smtClean="0">
                <a:solidFill>
                  <a:srgbClr val="002060"/>
                </a:solidFill>
              </a:rPr>
              <a:t>’</a:t>
            </a:r>
            <a:r>
              <a:rPr lang="en-US" dirty="0" smtClean="0">
                <a:solidFill>
                  <a:srgbClr val="002060"/>
                </a:solidFill>
              </a:rPr>
              <a:t>t like it as much as the yarn.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0" name="Content Placeholder 19" descr="photo-17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0" r="17900"/>
          <a:stretch>
            <a:fillRect/>
          </a:stretch>
        </p:blipFill>
        <p:spPr>
          <a:xfrm>
            <a:off x="6607955" y="2374997"/>
            <a:ext cx="2098940" cy="2364057"/>
          </a:xfrm>
        </p:spPr>
      </p:pic>
      <p:pic>
        <p:nvPicPr>
          <p:cNvPr id="21" name="Picture 20" descr="photo-1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45" y="1081454"/>
            <a:ext cx="2550760" cy="1776046"/>
          </a:xfrm>
          <a:prstGeom prst="rect">
            <a:avLst/>
          </a:prstGeom>
        </p:spPr>
      </p:pic>
      <p:pic>
        <p:nvPicPr>
          <p:cNvPr id="22" name="Picture 21" descr="photo-1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72" y="4141177"/>
            <a:ext cx="2640134" cy="168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7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8128" y="615462"/>
            <a:ext cx="2834640" cy="129539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“George”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76224" y="1923054"/>
            <a:ext cx="2834640" cy="471220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Medium: Felt, string, and stuffing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This was one of my favorite projects. I messed up on the sewing so I had to re sew it but I love the way it turned out. I really like how one eye is bigger than the other and his crooked smile.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Picture Placeholder 6" descr="photo-13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48" b="98103" l="4282" r="753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34" b="5334"/>
          <a:stretch>
            <a:fillRect/>
          </a:stretch>
        </p:blipFill>
        <p:spPr>
          <a:xfrm>
            <a:off x="4334609" y="685799"/>
            <a:ext cx="4508278" cy="5391961"/>
          </a:xfrm>
        </p:spPr>
      </p:pic>
    </p:spTree>
    <p:extLst>
      <p:ext uri="{BB962C8B-B14F-4D97-AF65-F5344CB8AC3E}">
        <p14:creationId xmlns:p14="http://schemas.microsoft.com/office/powerpoint/2010/main" val="293307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320" y="697526"/>
            <a:ext cx="2834640" cy="129539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“Rainy”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72416" y="2005118"/>
            <a:ext cx="2834640" cy="471220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Medium: Crayons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This was another one of my favorite projects. I liked how I did half rain and half flowers and think the way I (with Erin’s help) melted it turned out really well.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Picture Placeholder 6" descr="photo-14.JPG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2705" r="14998" b="8401"/>
          <a:stretch/>
        </p:blipFill>
        <p:spPr>
          <a:xfrm>
            <a:off x="4747846" y="1433146"/>
            <a:ext cx="3513484" cy="4565660"/>
          </a:xfrm>
        </p:spPr>
      </p:pic>
    </p:spTree>
    <p:extLst>
      <p:ext uri="{BB962C8B-B14F-4D97-AF65-F5344CB8AC3E}">
        <p14:creationId xmlns:p14="http://schemas.microsoft.com/office/powerpoint/2010/main" val="22077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98</TotalTime>
  <Words>551</Words>
  <Application>Microsoft Office PowerPoint</Application>
  <PresentationFormat>On-screen Show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Soho</vt:lpstr>
      <vt:lpstr>Crafts portfolio</vt:lpstr>
      <vt:lpstr>“Bowly”</vt:lpstr>
      <vt:lpstr>“Sunset”</vt:lpstr>
      <vt:lpstr>“Flowery”</vt:lpstr>
      <vt:lpstr>“E is for Erin”</vt:lpstr>
      <vt:lpstr>“Charlie”</vt:lpstr>
      <vt:lpstr>“Bracelety”</vt:lpstr>
      <vt:lpstr>“George”</vt:lpstr>
      <vt:lpstr>“Rainy”</vt:lpstr>
      <vt:lpstr>“Masky”</vt:lpstr>
      <vt:lpstr>“E is for Ellie”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Crafts portfolio</dc:title>
  <dc:creator>Guest User</dc:creator>
  <cp:lastModifiedBy>Krauss Ron</cp:lastModifiedBy>
  <cp:revision>13</cp:revision>
  <dcterms:created xsi:type="dcterms:W3CDTF">2014-06-01T22:46:17Z</dcterms:created>
  <dcterms:modified xsi:type="dcterms:W3CDTF">2015-03-26T16:14:30Z</dcterms:modified>
</cp:coreProperties>
</file>