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1A5089-73A7-4366-A1CB-1A52E7E6B842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0C83D-58DD-4924-8E5D-B00189B8733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5089-73A7-4366-A1CB-1A52E7E6B842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C83D-58DD-4924-8E5D-B00189B8733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5089-73A7-4366-A1CB-1A52E7E6B842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C83D-58DD-4924-8E5D-B00189B8733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5089-73A7-4366-A1CB-1A52E7E6B842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C83D-58DD-4924-8E5D-B00189B873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5089-73A7-4366-A1CB-1A52E7E6B842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C83D-58DD-4924-8E5D-B00189B8733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5089-73A7-4366-A1CB-1A52E7E6B842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C83D-58DD-4924-8E5D-B00189B873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5089-73A7-4366-A1CB-1A52E7E6B842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C83D-58DD-4924-8E5D-B00189B8733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5089-73A7-4366-A1CB-1A52E7E6B842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C83D-58DD-4924-8E5D-B00189B8733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5089-73A7-4366-A1CB-1A52E7E6B842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C83D-58DD-4924-8E5D-B00189B8733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5089-73A7-4366-A1CB-1A52E7E6B842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C83D-58DD-4924-8E5D-B00189B8733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5089-73A7-4366-A1CB-1A52E7E6B842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C83D-58DD-4924-8E5D-B00189B8733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51A5089-73A7-4366-A1CB-1A52E7E6B842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580C83D-58DD-4924-8E5D-B00189B8733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Crafts &amp; Mixed Media Art Portfolio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Quentin J. Abbott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135057"/>
            <a:ext cx="7745505" cy="4037143"/>
          </a:xfrm>
        </p:spPr>
        <p:txBody>
          <a:bodyPr>
            <a:noAutofit/>
          </a:bodyPr>
          <a:lstStyle/>
          <a:p>
            <a:r>
              <a:rPr lang="en-US" sz="1900" b="1" dirty="0" smtClean="0"/>
              <a:t>Medium: </a:t>
            </a:r>
            <a:r>
              <a:rPr lang="en-US" sz="1900" dirty="0" smtClean="0"/>
              <a:t>Power Point Presentation</a:t>
            </a:r>
            <a:endParaRPr lang="en-US" sz="1900" b="1" dirty="0" smtClean="0"/>
          </a:p>
          <a:p>
            <a:r>
              <a:rPr lang="en-US" sz="1900" b="1" dirty="0" smtClean="0"/>
              <a:t>Focus: </a:t>
            </a:r>
            <a:r>
              <a:rPr lang="en-US" sz="1900" dirty="0" smtClean="0"/>
              <a:t>Stressing of the beauty with </a:t>
            </a:r>
          </a:p>
          <a:p>
            <a:pPr marL="0" indent="0">
              <a:buNone/>
            </a:pPr>
            <a:r>
              <a:rPr lang="en-US" sz="1900" dirty="0" smtClean="0"/>
              <a:t>which God made man and how </a:t>
            </a:r>
          </a:p>
          <a:p>
            <a:pPr marL="0" indent="0">
              <a:buNone/>
            </a:pPr>
            <a:r>
              <a:rPr lang="en-US" sz="1900" dirty="0" smtClean="0"/>
              <a:t>that artistic property is passed onto </a:t>
            </a:r>
          </a:p>
          <a:p>
            <a:pPr marL="0" indent="0">
              <a:buNone/>
            </a:pPr>
            <a:r>
              <a:rPr lang="en-US" sz="1900" dirty="0" smtClean="0"/>
              <a:t>him.</a:t>
            </a:r>
          </a:p>
          <a:p>
            <a:r>
              <a:rPr lang="en-US" sz="1900" b="1" dirty="0" smtClean="0"/>
              <a:t>History: </a:t>
            </a:r>
            <a:r>
              <a:rPr lang="en-US" sz="1900" dirty="0" smtClean="0"/>
              <a:t>Folk art has been </a:t>
            </a:r>
          </a:p>
          <a:p>
            <a:pPr marL="0" indent="0">
              <a:buNone/>
            </a:pPr>
            <a:r>
              <a:rPr lang="en-US" sz="1900" dirty="0" smtClean="0"/>
              <a:t>prevalent since the Church’s very</a:t>
            </a:r>
          </a:p>
          <a:p>
            <a:pPr marL="0" indent="0">
              <a:buNone/>
            </a:pPr>
            <a:r>
              <a:rPr lang="en-US" sz="1900" dirty="0" smtClean="0"/>
              <a:t>beginning.</a:t>
            </a:r>
          </a:p>
          <a:p>
            <a:r>
              <a:rPr lang="en-US" sz="1900" b="1" dirty="0" smtClean="0"/>
              <a:t>Discovery:</a:t>
            </a:r>
            <a:r>
              <a:rPr lang="en-US" sz="1900" dirty="0" smtClean="0"/>
              <a:t> Folk art is the </a:t>
            </a:r>
          </a:p>
          <a:p>
            <a:pPr marL="0" indent="0">
              <a:buNone/>
            </a:pPr>
            <a:r>
              <a:rPr lang="en-US" sz="1900" dirty="0"/>
              <a:t>i</a:t>
            </a:r>
            <a:r>
              <a:rPr lang="en-US" sz="1900" dirty="0" smtClean="0"/>
              <a:t>ntegration of all the artist’s aspects</a:t>
            </a:r>
          </a:p>
          <a:p>
            <a:pPr marL="0" indent="0">
              <a:buNone/>
            </a:pPr>
            <a:r>
              <a:rPr lang="en-US" sz="1900" dirty="0" smtClean="0"/>
              <a:t>and expresses a desire to preserve a</a:t>
            </a:r>
          </a:p>
          <a:p>
            <a:pPr marL="0" indent="0">
              <a:buNone/>
            </a:pPr>
            <a:r>
              <a:rPr lang="en-US" sz="1900" dirty="0" smtClean="0"/>
              <a:t>valued tradition.  </a:t>
            </a:r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Folk Art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3045691" cy="394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87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Thank you Mr. Krauss for your work in managing this class and for showing us the power and beauty of art!</a:t>
            </a:r>
          </a:p>
          <a:p>
            <a:r>
              <a:rPr lang="en-US" sz="2000" dirty="0" smtClean="0"/>
              <a:t>Thank you for listening and the opportunity to learn along side you all!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3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Medium</a:t>
            </a:r>
            <a:r>
              <a:rPr lang="en-US" sz="2000" dirty="0" smtClean="0"/>
              <a:t>: Cardboard,</a:t>
            </a:r>
          </a:p>
          <a:p>
            <a:pPr marL="0" indent="0">
              <a:buNone/>
            </a:pPr>
            <a:r>
              <a:rPr lang="en-US" sz="2000" dirty="0"/>
              <a:t>p</a:t>
            </a:r>
            <a:r>
              <a:rPr lang="en-US" sz="2000" dirty="0" smtClean="0"/>
              <a:t>apier-mâché, hot glue, acrylic</a:t>
            </a:r>
          </a:p>
          <a:p>
            <a:pPr marL="0" indent="0">
              <a:buNone/>
            </a:pPr>
            <a:r>
              <a:rPr lang="en-US" sz="2000" dirty="0"/>
              <a:t>p</a:t>
            </a:r>
            <a:r>
              <a:rPr lang="en-US" sz="2000" dirty="0" smtClean="0"/>
              <a:t>aint, and green ferns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 smtClean="0"/>
              <a:t>Description: </a:t>
            </a:r>
            <a:r>
              <a:rPr lang="en-US" sz="2000" dirty="0" smtClean="0"/>
              <a:t>Marriage of nature </a:t>
            </a:r>
          </a:p>
          <a:p>
            <a:pPr marL="0" indent="0">
              <a:buNone/>
            </a:pPr>
            <a:r>
              <a:rPr lang="en-US" sz="2000" dirty="0" smtClean="0"/>
              <a:t>and man’s ingenuity 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Botanical Consonant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r="5630"/>
          <a:stretch/>
        </p:blipFill>
        <p:spPr bwMode="auto">
          <a:xfrm>
            <a:off x="5029200" y="2334489"/>
            <a:ext cx="2964294" cy="364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54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Medium: </a:t>
            </a:r>
            <a:r>
              <a:rPr lang="en-US" sz="2000" dirty="0" smtClean="0"/>
              <a:t>Cropped images on</a:t>
            </a:r>
          </a:p>
          <a:p>
            <a:pPr marL="0" indent="0">
              <a:buNone/>
            </a:pPr>
            <a:r>
              <a:rPr lang="en-US" sz="2000" dirty="0" smtClean="0"/>
              <a:t>computer paper, white paper, </a:t>
            </a:r>
          </a:p>
          <a:p>
            <a:pPr marL="0" indent="0">
              <a:buNone/>
            </a:pPr>
            <a:r>
              <a:rPr lang="en-US" sz="2000" dirty="0" smtClean="0"/>
              <a:t>glue, and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mod </a:t>
            </a:r>
            <a:r>
              <a:rPr lang="en-US" sz="2000" dirty="0" err="1" smtClean="0">
                <a:solidFill>
                  <a:schemeClr val="tx1"/>
                </a:solidFill>
              </a:rPr>
              <a:t>podge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Description: </a:t>
            </a:r>
            <a:r>
              <a:rPr lang="en-US" sz="2000" dirty="0" smtClean="0">
                <a:solidFill>
                  <a:schemeClr val="tx1"/>
                </a:solidFill>
              </a:rPr>
              <a:t>Displays the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splendor of the Episcopal ministry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Pastoral Photomontage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8" t="-605" r="2684" b="-605"/>
          <a:stretch/>
        </p:blipFill>
        <p:spPr bwMode="auto">
          <a:xfrm>
            <a:off x="5008729" y="2306782"/>
            <a:ext cx="3029802" cy="365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7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Medium: </a:t>
            </a:r>
            <a:r>
              <a:rPr lang="en-US" sz="2000" dirty="0" smtClean="0"/>
              <a:t>Construction paper &amp; </a:t>
            </a:r>
          </a:p>
          <a:p>
            <a:pPr marL="0" indent="0">
              <a:buNone/>
            </a:pPr>
            <a:r>
              <a:rPr lang="en-US" sz="2000" dirty="0" smtClean="0"/>
              <a:t>glue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 smtClean="0"/>
              <a:t>Description: </a:t>
            </a:r>
            <a:r>
              <a:rPr lang="en-US" sz="2000" dirty="0" smtClean="0"/>
              <a:t>Merits a sense  of </a:t>
            </a:r>
          </a:p>
          <a:p>
            <a:pPr marL="0" indent="0">
              <a:buNone/>
            </a:pPr>
            <a:r>
              <a:rPr lang="en-US" sz="2000" dirty="0" smtClean="0"/>
              <a:t>simple elegance through a colorful </a:t>
            </a:r>
          </a:p>
          <a:p>
            <a:pPr marL="0" indent="0">
              <a:buNone/>
            </a:pPr>
            <a:r>
              <a:rPr lang="en-US" sz="2000" dirty="0" smtClean="0"/>
              <a:t>arrangement of shapes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Manifold </a:t>
            </a:r>
            <a:r>
              <a:rPr lang="en-US" smtClean="0"/>
              <a:t>Mola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r="9560"/>
          <a:stretch/>
        </p:blipFill>
        <p:spPr bwMode="auto">
          <a:xfrm>
            <a:off x="5281684" y="2336663"/>
            <a:ext cx="2734556" cy="360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77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Medium: </a:t>
            </a:r>
            <a:r>
              <a:rPr lang="en-US" sz="2000" dirty="0" smtClean="0"/>
              <a:t>Pencil, Paper, &amp;</a:t>
            </a:r>
          </a:p>
          <a:p>
            <a:pPr marL="0" indent="0">
              <a:buNone/>
            </a:pPr>
            <a:r>
              <a:rPr lang="en-US" sz="2000" dirty="0" smtClean="0"/>
              <a:t>Sharpie Marker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 smtClean="0"/>
              <a:t>Description: </a:t>
            </a:r>
            <a:r>
              <a:rPr lang="en-US" sz="2000" dirty="0" smtClean="0"/>
              <a:t>Combines the </a:t>
            </a:r>
          </a:p>
          <a:p>
            <a:pPr marL="0" indent="0">
              <a:buNone/>
            </a:pPr>
            <a:r>
              <a:rPr lang="en-US" sz="2000" dirty="0" smtClean="0"/>
              <a:t>intricacy of Celtic design with a </a:t>
            </a:r>
          </a:p>
          <a:p>
            <a:pPr marL="0" indent="0">
              <a:buNone/>
            </a:pPr>
            <a:r>
              <a:rPr lang="en-US" sz="2000" dirty="0"/>
              <a:t>c</a:t>
            </a:r>
            <a:r>
              <a:rPr lang="en-US" sz="2000" dirty="0" smtClean="0"/>
              <a:t>ultural tradition of the Middle East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Celtic Claw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 t="3091"/>
          <a:stretch/>
        </p:blipFill>
        <p:spPr bwMode="auto">
          <a:xfrm>
            <a:off x="5257799" y="2320636"/>
            <a:ext cx="2811439" cy="385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45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Medium: </a:t>
            </a:r>
            <a:r>
              <a:rPr lang="en-US" sz="2000" dirty="0" smtClean="0"/>
              <a:t>Magazine pages, glitter,</a:t>
            </a:r>
          </a:p>
          <a:p>
            <a:pPr marL="0" indent="0">
              <a:buNone/>
            </a:pPr>
            <a:r>
              <a:rPr lang="en-US" sz="2000" dirty="0" smtClean="0"/>
              <a:t>glue, paint, calligraphic writing, </a:t>
            </a:r>
          </a:p>
          <a:p>
            <a:pPr marL="0" indent="0">
              <a:buNone/>
            </a:pPr>
            <a:r>
              <a:rPr lang="en-US" sz="2000" dirty="0" smtClean="0"/>
              <a:t>&amp; photographs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 smtClean="0"/>
              <a:t>Description: </a:t>
            </a:r>
            <a:r>
              <a:rPr lang="en-US" sz="2000" dirty="0" smtClean="0"/>
              <a:t>Illustrates a deep, </a:t>
            </a:r>
          </a:p>
          <a:p>
            <a:pPr marL="0" indent="0">
              <a:buNone/>
            </a:pPr>
            <a:r>
              <a:rPr lang="en-US" sz="2000" dirty="0" smtClean="0"/>
              <a:t>cultural love for the gift of life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Live Life!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t="9544" r="8193"/>
          <a:stretch/>
        </p:blipFill>
        <p:spPr bwMode="auto">
          <a:xfrm rot="5400000">
            <a:off x="4657941" y="2726532"/>
            <a:ext cx="3810000" cy="30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2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Medium: </a:t>
            </a:r>
            <a:r>
              <a:rPr lang="en-US" sz="2000" dirty="0" smtClean="0"/>
              <a:t>Construction paper &amp;</a:t>
            </a:r>
          </a:p>
          <a:p>
            <a:pPr marL="0" indent="0">
              <a:buNone/>
            </a:pPr>
            <a:r>
              <a:rPr lang="en-US" sz="2000" dirty="0" smtClean="0"/>
              <a:t>glue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 smtClean="0"/>
              <a:t>Description: </a:t>
            </a:r>
            <a:r>
              <a:rPr lang="en-US" sz="2000" dirty="0" smtClean="0"/>
              <a:t>Revives a child’s </a:t>
            </a:r>
          </a:p>
          <a:p>
            <a:pPr marL="0" indent="0">
              <a:buNone/>
            </a:pPr>
            <a:r>
              <a:rPr lang="en-US" sz="2000" dirty="0"/>
              <a:t>i</a:t>
            </a:r>
            <a:r>
              <a:rPr lang="en-US" sz="2000" dirty="0" smtClean="0"/>
              <a:t>nnocent and beautiful sense of the </a:t>
            </a:r>
          </a:p>
          <a:p>
            <a:pPr marL="0" indent="0">
              <a:buNone/>
            </a:pPr>
            <a:r>
              <a:rPr lang="en-US" sz="2000" dirty="0"/>
              <a:t>s</a:t>
            </a:r>
            <a:r>
              <a:rPr lang="en-US" sz="2000" dirty="0" smtClean="0"/>
              <a:t>urrounding world while continuing </a:t>
            </a:r>
          </a:p>
          <a:p>
            <a:pPr marL="0" indent="0">
              <a:buNone/>
            </a:pPr>
            <a:r>
              <a:rPr lang="en-US" sz="2000" dirty="0" smtClean="0"/>
              <a:t>an elaborate tradition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Alfred </a:t>
            </a:r>
            <a:r>
              <a:rPr lang="en-US" dirty="0" err="1" smtClean="0"/>
              <a:t>Arborson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t="6456" r="12594"/>
          <a:stretch/>
        </p:blipFill>
        <p:spPr bwMode="auto">
          <a:xfrm rot="5400000">
            <a:off x="4772935" y="2701597"/>
            <a:ext cx="3712278" cy="304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4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Medium: </a:t>
            </a:r>
            <a:r>
              <a:rPr lang="en-US" sz="2000" dirty="0" smtClean="0"/>
              <a:t>Glass wine bottle,</a:t>
            </a:r>
          </a:p>
          <a:p>
            <a:pPr marL="0" indent="0">
              <a:buNone/>
            </a:pPr>
            <a:r>
              <a:rPr lang="en-US" sz="2000" dirty="0"/>
              <a:t>a</a:t>
            </a:r>
            <a:r>
              <a:rPr lang="en-US" sz="2000" dirty="0" smtClean="0"/>
              <a:t>crylic paint, &amp; tree lights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 smtClean="0"/>
              <a:t>Description: </a:t>
            </a:r>
            <a:r>
              <a:rPr lang="en-US" sz="2000" dirty="0" smtClean="0"/>
              <a:t>Imparts a </a:t>
            </a:r>
          </a:p>
          <a:p>
            <a:pPr marL="0" indent="0">
              <a:buNone/>
            </a:pPr>
            <a:r>
              <a:rPr lang="en-US" sz="2000" dirty="0" smtClean="0"/>
              <a:t>personal sentiment for holiday </a:t>
            </a:r>
          </a:p>
          <a:p>
            <a:pPr marL="0" indent="0">
              <a:buNone/>
            </a:pPr>
            <a:r>
              <a:rPr lang="en-US" sz="2000" dirty="0" smtClean="0"/>
              <a:t>traditions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Christmas Carafe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59510"/>
            <a:ext cx="3352800" cy="366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1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Medium: </a:t>
            </a:r>
            <a:r>
              <a:rPr lang="en-US" sz="2000" dirty="0" smtClean="0"/>
              <a:t>Acrylic paint</a:t>
            </a:r>
          </a:p>
          <a:p>
            <a:endParaRPr lang="en-US" sz="2000" dirty="0"/>
          </a:p>
          <a:p>
            <a:r>
              <a:rPr lang="en-US" sz="2000" b="1" dirty="0" smtClean="0"/>
              <a:t>Description: </a:t>
            </a:r>
            <a:r>
              <a:rPr lang="en-US" sz="2000" dirty="0" smtClean="0"/>
              <a:t>Recreates a </a:t>
            </a:r>
          </a:p>
          <a:p>
            <a:pPr marL="0" indent="0">
              <a:buNone/>
            </a:pPr>
            <a:r>
              <a:rPr lang="en-US" sz="2000" dirty="0" smtClean="0"/>
              <a:t>unifying symbol of anticipation  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Waiting Window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7" b="7039"/>
          <a:stretch/>
        </p:blipFill>
        <p:spPr bwMode="auto">
          <a:xfrm>
            <a:off x="4800600" y="2364645"/>
            <a:ext cx="337226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56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422</TotalTime>
  <Words>311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Hardcover</vt:lpstr>
      <vt:lpstr>Crafts &amp; Mixed Media Art Portfolio</vt:lpstr>
      <vt:lpstr>Botanical Consonant</vt:lpstr>
      <vt:lpstr>Pastoral Photomontage</vt:lpstr>
      <vt:lpstr>Manifold Mola</vt:lpstr>
      <vt:lpstr>Celtic Claw</vt:lpstr>
      <vt:lpstr>Long Live Life!</vt:lpstr>
      <vt:lpstr>Alfred Arborson</vt:lpstr>
      <vt:lpstr>Christmas Carafe</vt:lpstr>
      <vt:lpstr>The Waiting Window</vt:lpstr>
      <vt:lpstr>Church Folk Art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Crafts &amp; Mixed Media Art Portfolio</dc:title>
  <dc:creator>Abbott Quentin</dc:creator>
  <cp:lastModifiedBy>Krauss Ron</cp:lastModifiedBy>
  <cp:revision>19</cp:revision>
  <dcterms:created xsi:type="dcterms:W3CDTF">2015-01-05T17:15:33Z</dcterms:created>
  <dcterms:modified xsi:type="dcterms:W3CDTF">2015-01-12T16:47:05Z</dcterms:modified>
</cp:coreProperties>
</file>