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26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FB7CB1-1D4F-1D47-A90B-581D5F49F3D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4548974-C86B-6448-A801-BAF1C5F91E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Art portfolio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Rachel Foy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art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22205" r="17570" b="10445"/>
          <a:stretch/>
        </p:blipFill>
        <p:spPr bwMode="auto">
          <a:xfrm>
            <a:off x="1153552" y="2470421"/>
            <a:ext cx="3812344" cy="2973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0705" y="2414152"/>
            <a:ext cx="2887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 </a:t>
            </a:r>
            <a:r>
              <a:rPr lang="en-US" i="1" dirty="0" smtClean="0"/>
              <a:t>Baby Panda</a:t>
            </a:r>
          </a:p>
          <a:p>
            <a:r>
              <a:rPr lang="en-US" dirty="0" smtClean="0"/>
              <a:t>Materials Used: Scratch Art Paper</a:t>
            </a:r>
          </a:p>
          <a:p>
            <a:r>
              <a:rPr lang="en-US" dirty="0" smtClean="0"/>
              <a:t>Description: I really enjoyed this project. I decided to make a panda so that I could show the texture of it and it had the appropriate colors. I added bamboo to the background because the background was boring without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 Project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9301" r="20099" b="25981"/>
          <a:stretch/>
        </p:blipFill>
        <p:spPr bwMode="auto">
          <a:xfrm>
            <a:off x="5162843" y="2283279"/>
            <a:ext cx="2504050" cy="3315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170735"/>
            <a:ext cx="3342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 </a:t>
            </a:r>
            <a:r>
              <a:rPr lang="en-US" i="1" dirty="0" smtClean="0"/>
              <a:t>Georgia O’Keeffe</a:t>
            </a:r>
          </a:p>
          <a:p>
            <a:r>
              <a:rPr lang="en-US" dirty="0" smtClean="0"/>
              <a:t>Materials Used: Sharpie and Colored Pencils</a:t>
            </a:r>
          </a:p>
          <a:p>
            <a:r>
              <a:rPr lang="en-US" dirty="0" smtClean="0"/>
              <a:t>Description: For my artist picked Georgia O’Keeffe because I thought her art was beautiful and interesting. It was hard to do abstract, but I am glad I stuck with it. My favorite piece of all of hers is the one in the bottom left side of the poster, </a:t>
            </a:r>
            <a:r>
              <a:rPr lang="en-US" i="1" dirty="0" smtClean="0"/>
              <a:t>Blue and Green Music.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Pencil transformation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15246" r="9880" b="23543"/>
          <a:stretch/>
        </p:blipFill>
        <p:spPr bwMode="auto">
          <a:xfrm rot="16200000">
            <a:off x="1137897" y="2401145"/>
            <a:ext cx="3298828" cy="3253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8812" y="2274013"/>
            <a:ext cx="33053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 </a:t>
            </a:r>
            <a:r>
              <a:rPr lang="en-US" i="1" dirty="0" smtClean="0"/>
              <a:t>Flower and Snake</a:t>
            </a:r>
          </a:p>
          <a:p>
            <a:r>
              <a:rPr lang="en-US" dirty="0" smtClean="0"/>
              <a:t>Materials Used: Sharpie and Colored Pencils</a:t>
            </a:r>
          </a:p>
          <a:p>
            <a:r>
              <a:rPr lang="en-US" dirty="0" smtClean="0"/>
              <a:t>Description: I expanded, shrunk, and curved pencils  to create my piece. I added shading so that the flower had more value and was more interesting to look at. I made a snake because I wanted to add to my picture and because I thought it would look cool to make the snake’s scales pencils.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Ceramics</a:t>
            </a:r>
            <a:endParaRPr lang="en-US" dirty="0"/>
          </a:p>
        </p:txBody>
      </p:sp>
      <p:sp>
        <p:nvSpPr>
          <p:cNvPr id="3" name="AutoShape 2" descr="Displaying WIN_20140601_0745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isplaying WIN_20140601_0745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4058" y="2312890"/>
            <a:ext cx="3442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 </a:t>
            </a:r>
            <a:r>
              <a:rPr lang="en-US" i="1" dirty="0" smtClean="0"/>
              <a:t>Clay Anime</a:t>
            </a:r>
          </a:p>
          <a:p>
            <a:r>
              <a:rPr lang="en-US" dirty="0" smtClean="0"/>
              <a:t>Materials Used: Clay, water, slip, dental tools, and roller.</a:t>
            </a:r>
          </a:p>
          <a:p>
            <a:r>
              <a:rPr lang="en-US" dirty="0" smtClean="0"/>
              <a:t>Description: I decided to do a manga look for my clay face. It was something new that I was not entirely comfortable with, but I am glad I tried it. I added the hair to the slab and carved in the face with the dental tools we were given. I scored the slab to make sure that the hair would stay on my piece.</a:t>
            </a:r>
            <a:endParaRPr lang="en-US" dirty="0"/>
          </a:p>
        </p:txBody>
      </p:sp>
      <p:sp>
        <p:nvSpPr>
          <p:cNvPr id="6" name="AutoShape 6" descr="Displaying WIN_20140601_07450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isplaying WIN_20140601_07450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4" t="18386" r="30961" b="18894"/>
          <a:stretch/>
        </p:blipFill>
        <p:spPr bwMode="auto">
          <a:xfrm>
            <a:off x="4787153" y="2474260"/>
            <a:ext cx="2985248" cy="31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4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Project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0138" r="12275" b="10487"/>
          <a:stretch/>
        </p:blipFill>
        <p:spPr bwMode="auto">
          <a:xfrm>
            <a:off x="4070766" y="2496032"/>
            <a:ext cx="3807142" cy="3004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3372" y="2425697"/>
            <a:ext cx="2957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Title: </a:t>
            </a:r>
            <a:r>
              <a:rPr lang="en-US" sz="2000" i="1" dirty="0" smtClean="0"/>
              <a:t>Names with Meanings</a:t>
            </a:r>
          </a:p>
          <a:p>
            <a:r>
              <a:rPr lang="en-US" sz="2000" dirty="0" smtClean="0"/>
              <a:t>Materials Used: Pencil (Partner used Sharpie)</a:t>
            </a:r>
          </a:p>
          <a:p>
            <a:r>
              <a:rPr lang="en-US" dirty="0" smtClean="0"/>
              <a:t>Description: With this project we were supposed to show our personality through our art. My partner, Alex, and I decided to put important parts of our lives within our names.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Zentangle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-1241" r="2748" b="1241"/>
          <a:stretch/>
        </p:blipFill>
        <p:spPr bwMode="auto">
          <a:xfrm>
            <a:off x="904615" y="2307100"/>
            <a:ext cx="4450609" cy="3342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2066" y="2242127"/>
            <a:ext cx="2766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 </a:t>
            </a:r>
            <a:r>
              <a:rPr lang="en-US" i="1" dirty="0" smtClean="0"/>
              <a:t>Intertwined</a:t>
            </a:r>
          </a:p>
          <a:p>
            <a:r>
              <a:rPr lang="en-US" dirty="0" smtClean="0"/>
              <a:t>Materials Used: Sharpie and Green Colored Pencils</a:t>
            </a:r>
          </a:p>
          <a:p>
            <a:r>
              <a:rPr lang="en-US" dirty="0" smtClean="0"/>
              <a:t>Description: I decided to make a </a:t>
            </a:r>
            <a:r>
              <a:rPr lang="en-US" dirty="0" err="1" smtClean="0"/>
              <a:t>zentangle</a:t>
            </a:r>
            <a:r>
              <a:rPr lang="en-US" dirty="0" smtClean="0"/>
              <a:t> that looks like the vines of plants. I had two separate flowers whose vines intertwined, hence the name. I tried to put a different pattern on each vine to make the piece look more interesting.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Wheel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5077" r="9041" b="29711"/>
          <a:stretch/>
        </p:blipFill>
        <p:spPr bwMode="auto">
          <a:xfrm>
            <a:off x="4625788" y="2332311"/>
            <a:ext cx="3146612" cy="3259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165" y="2332311"/>
            <a:ext cx="3044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 </a:t>
            </a:r>
            <a:r>
              <a:rPr lang="en-US" i="1" dirty="0" smtClean="0"/>
              <a:t>Rainbow Blossom</a:t>
            </a:r>
          </a:p>
          <a:p>
            <a:r>
              <a:rPr lang="en-US" dirty="0" smtClean="0"/>
              <a:t>Materials Used: Sharpie and Colored Pencils</a:t>
            </a:r>
          </a:p>
          <a:p>
            <a:r>
              <a:rPr lang="en-US" dirty="0" smtClean="0"/>
              <a:t>Description: In this project we were supposed to have the main colors of the color wheel along with the tinted and shaded versions of them. I put those as the smaller petals, and the main colors the larger 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Colors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6624" r="17143" b="8974"/>
          <a:stretch/>
        </p:blipFill>
        <p:spPr bwMode="auto">
          <a:xfrm>
            <a:off x="1069146" y="2280030"/>
            <a:ext cx="2388496" cy="3366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9465" y="2282276"/>
            <a:ext cx="4459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Title: </a:t>
            </a:r>
            <a:r>
              <a:rPr lang="en-US" sz="2000" i="1" dirty="0" smtClean="0"/>
              <a:t>Candlelight</a:t>
            </a:r>
          </a:p>
          <a:p>
            <a:r>
              <a:rPr lang="en-US" sz="2000" dirty="0" smtClean="0"/>
              <a:t>Materials Used: Acrylic Paint and Sharpie (for the border) </a:t>
            </a:r>
          </a:p>
          <a:p>
            <a:r>
              <a:rPr lang="en-US" sz="2000" dirty="0" smtClean="0"/>
              <a:t>Description: This is one of my favorite pieces of art. I enjoyed mixing the paints to make the glow of the candle. We were allowed to pick complimentary or analogous colors so I picked analogous. I used variations of red, orange, and yellow.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9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Adinkra</a:t>
            </a:r>
            <a:r>
              <a:rPr lang="en-US" dirty="0" smtClean="0"/>
              <a:t> stamp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5788" r="12391" b="9425"/>
          <a:stretch/>
        </p:blipFill>
        <p:spPr bwMode="auto">
          <a:xfrm>
            <a:off x="4881490" y="2293031"/>
            <a:ext cx="2736166" cy="3193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6922" y="2231601"/>
            <a:ext cx="31835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Title: </a:t>
            </a:r>
            <a:r>
              <a:rPr lang="en-US" sz="1700" i="1" dirty="0" smtClean="0"/>
              <a:t>Faith and Protection</a:t>
            </a:r>
          </a:p>
          <a:p>
            <a:r>
              <a:rPr lang="en-US" sz="1700" dirty="0" smtClean="0"/>
              <a:t>Materials Used: Linoleum Square, Acrylic Paint, Brushes, Cardboard Rectangles, and Black Ink </a:t>
            </a:r>
          </a:p>
          <a:p>
            <a:r>
              <a:rPr lang="en-US" sz="1700" dirty="0" smtClean="0"/>
              <a:t>Description: I made this with </a:t>
            </a:r>
            <a:r>
              <a:rPr lang="en-US" sz="1700" dirty="0" err="1" smtClean="0"/>
              <a:t>Lexie</a:t>
            </a:r>
            <a:r>
              <a:rPr lang="en-US" sz="1700" dirty="0" smtClean="0"/>
              <a:t>. I made the stamp that looks like the clover. It is </a:t>
            </a:r>
            <a:r>
              <a:rPr lang="en-US" sz="1700" dirty="0" err="1" smtClean="0"/>
              <a:t>Nyame</a:t>
            </a:r>
            <a:r>
              <a:rPr lang="en-US" sz="1700" dirty="0" smtClean="0"/>
              <a:t> </a:t>
            </a:r>
            <a:r>
              <a:rPr lang="en-US" sz="1700" dirty="0" err="1" smtClean="0"/>
              <a:t>Dua</a:t>
            </a:r>
            <a:r>
              <a:rPr lang="en-US" sz="1700" dirty="0" smtClean="0"/>
              <a:t>, which means God’s protection and Lexie’s means love and protection. </a:t>
            </a:r>
            <a:r>
              <a:rPr lang="en-US" sz="1700" dirty="0"/>
              <a:t>T</a:t>
            </a:r>
            <a:r>
              <a:rPr lang="en-US" sz="1700" dirty="0" smtClean="0"/>
              <a:t>hey both are associated with each other and that</a:t>
            </a:r>
            <a:r>
              <a:rPr lang="en-US" sz="1700" dirty="0"/>
              <a:t> </a:t>
            </a:r>
            <a:r>
              <a:rPr lang="en-US" sz="1700" dirty="0" smtClean="0"/>
              <a:t>is why we picked them for this piece.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99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Linoleum Print making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t="6516" r="1849" b="10500"/>
          <a:stretch/>
        </p:blipFill>
        <p:spPr bwMode="auto">
          <a:xfrm rot="16200000">
            <a:off x="691212" y="2763235"/>
            <a:ext cx="3393554" cy="2370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6388" y="2265732"/>
            <a:ext cx="3966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 </a:t>
            </a:r>
            <a:r>
              <a:rPr lang="en-US" i="1" dirty="0" err="1" smtClean="0"/>
              <a:t>Bluejay</a:t>
            </a:r>
            <a:endParaRPr lang="en-US" i="1" dirty="0" smtClean="0"/>
          </a:p>
          <a:p>
            <a:r>
              <a:rPr lang="en-US" dirty="0" smtClean="0"/>
              <a:t>Materials Used: Linoleum Sheet and Ink</a:t>
            </a:r>
          </a:p>
          <a:p>
            <a:r>
              <a:rPr lang="en-US" dirty="0" smtClean="0"/>
              <a:t>Description: I used light blue paper, then used white ink over it with my stamp. After that, I used dark blue ink. The top picture was one of my first prints, but I decided to give my piece a little color with shades of blue. I added texture to my piece by carving into the tree and bird to make it a little more interesting to look at.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9567" r="6713" b="13055"/>
          <a:stretch/>
        </p:blipFill>
        <p:spPr bwMode="auto">
          <a:xfrm>
            <a:off x="3770142" y="2421617"/>
            <a:ext cx="4285695" cy="3170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0354" y="2435685"/>
            <a:ext cx="2418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 </a:t>
            </a:r>
            <a:r>
              <a:rPr lang="en-US" i="1" dirty="0" smtClean="0"/>
              <a:t>Mountain Spring</a:t>
            </a:r>
          </a:p>
          <a:p>
            <a:r>
              <a:rPr lang="en-US" dirty="0" smtClean="0"/>
              <a:t>Materials Used: Pastels</a:t>
            </a:r>
          </a:p>
          <a:p>
            <a:r>
              <a:rPr lang="en-US" dirty="0" smtClean="0"/>
              <a:t>Description: I based this piece off of a picture of actual scenery in a calendar. I picked it because I thought the colors were beautiful. I focused on blending the colors with dashes rather than the actual shape of objects.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Art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r="1621"/>
          <a:stretch/>
        </p:blipFill>
        <p:spPr bwMode="auto">
          <a:xfrm>
            <a:off x="1122160" y="2310933"/>
            <a:ext cx="3992390" cy="2260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t="17734" r="7408" b="19872"/>
          <a:stretch/>
        </p:blipFill>
        <p:spPr bwMode="auto">
          <a:xfrm>
            <a:off x="5373858" y="2310933"/>
            <a:ext cx="2398542" cy="2260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2160" y="4517717"/>
            <a:ext cx="665024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Title: </a:t>
            </a:r>
            <a:r>
              <a:rPr lang="en-US" sz="1700" i="1" dirty="0" smtClean="0"/>
              <a:t>Confused Eye</a:t>
            </a:r>
          </a:p>
          <a:p>
            <a:r>
              <a:rPr lang="en-US" sz="1700" dirty="0" smtClean="0"/>
              <a:t>Materials Used: Sharpie, Ruler, Compass</a:t>
            </a:r>
          </a:p>
          <a:p>
            <a:r>
              <a:rPr lang="en-US" sz="1700" dirty="0" smtClean="0"/>
              <a:t>Description: I filled each side with an optical illusion that seem to be moving or confusing to the eye. I learned that you have to be very exact for it to be affective.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335</TotalTime>
  <Words>798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My Art portfolio</vt:lpstr>
      <vt:lpstr>Group Project</vt:lpstr>
      <vt:lpstr>Zentangle</vt:lpstr>
      <vt:lpstr>Color Wheel</vt:lpstr>
      <vt:lpstr>Analogous Colors</vt:lpstr>
      <vt:lpstr>Adinkra stamp</vt:lpstr>
      <vt:lpstr>Linoleum Print making</vt:lpstr>
      <vt:lpstr>Impressionism</vt:lpstr>
      <vt:lpstr>Optical Art</vt:lpstr>
      <vt:lpstr>Scratch art</vt:lpstr>
      <vt:lpstr>Artist Project</vt:lpstr>
      <vt:lpstr>Pencil transformation</vt:lpstr>
      <vt:lpstr>Ceramics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Foy</dc:creator>
  <cp:lastModifiedBy>Krauss Ron</cp:lastModifiedBy>
  <cp:revision>24</cp:revision>
  <dcterms:created xsi:type="dcterms:W3CDTF">2014-04-26T23:35:53Z</dcterms:created>
  <dcterms:modified xsi:type="dcterms:W3CDTF">2015-03-26T16:17:41Z</dcterms:modified>
</cp:coreProperties>
</file>