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6" autoAdjust="0"/>
  </p:normalViewPr>
  <p:slideViewPr>
    <p:cSldViewPr>
      <p:cViewPr varScale="1">
        <p:scale>
          <a:sx n="53" d="100"/>
          <a:sy n="53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788FB6-3D2E-4D76-BB1E-DE1C9D0BB72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E36589-6986-418A-9E98-6A90135EF2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Sarah </a:t>
            </a:r>
            <a:r>
              <a:rPr lang="en-US" sz="2400" dirty="0" err="1" smtClean="0"/>
              <a:t>Dershem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Drawing and Painting Portfolio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8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Passions Collide: </a:t>
            </a:r>
            <a:r>
              <a:rPr lang="en-US" i="1" dirty="0" smtClean="0"/>
              <a:t>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152" y="1966648"/>
            <a:ext cx="4760383" cy="357028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 Colored pencil, watercolor pencil, graphite pencil</a:t>
            </a:r>
          </a:p>
          <a:p>
            <a:r>
              <a:rPr lang="en-US" dirty="0" smtClean="0"/>
              <a:t>This piece contains </a:t>
            </a:r>
          </a:p>
          <a:p>
            <a:pPr lvl="1"/>
            <a:r>
              <a:rPr lang="en-US" dirty="0" smtClean="0"/>
              <a:t>a cross, flute, paint brush, flower, necklace and tree layered over a silhouette.</a:t>
            </a:r>
          </a:p>
          <a:p>
            <a:r>
              <a:rPr lang="en-US" dirty="0" smtClean="0"/>
              <a:t>This project was a little difficult for me because I wasn’t sure what to include. Eventually I decided to add things that I enjoyed or things that meant something to me.</a:t>
            </a:r>
          </a:p>
        </p:txBody>
      </p:sp>
    </p:spTree>
    <p:extLst>
      <p:ext uri="{BB962C8B-B14F-4D97-AF65-F5344CB8AC3E}">
        <p14:creationId xmlns:p14="http://schemas.microsoft.com/office/powerpoint/2010/main" val="23300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Sharp: </a:t>
            </a:r>
            <a:r>
              <a:rPr lang="en-US" i="1" dirty="0" smtClean="0"/>
              <a:t>Graffiti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632" y="914400"/>
            <a:ext cx="4059936" cy="4572000"/>
          </a:xfrm>
        </p:spPr>
        <p:txBody>
          <a:bodyPr/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Markers, sharpie, and ??</a:t>
            </a:r>
          </a:p>
          <a:p>
            <a:r>
              <a:rPr lang="en-US" dirty="0" smtClean="0"/>
              <a:t>This project is my least favorite because I don’t like the colors that I chose to do the letters.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01" y="2017415"/>
            <a:ext cx="5002741" cy="37520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505200"/>
            <a:ext cx="3852819" cy="2889614"/>
          </a:xfrm>
        </p:spPr>
      </p:pic>
    </p:spTree>
    <p:extLst>
      <p:ext uri="{BB962C8B-B14F-4D97-AF65-F5344CB8AC3E}">
        <p14:creationId xmlns:p14="http://schemas.microsoft.com/office/powerpoint/2010/main" val="32886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12575"/>
          <a:stretch/>
        </p:blipFill>
        <p:spPr>
          <a:xfrm rot="5400000">
            <a:off x="2617397" y="1347668"/>
            <a:ext cx="2252455" cy="2000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6" y="-76199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Minty Freshness: </a:t>
            </a:r>
            <a:r>
              <a:rPr lang="en-US" sz="3800" i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Three-Panel </a:t>
            </a:r>
            <a:r>
              <a:rPr lang="en-US" sz="3800" i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Still </a:t>
            </a:r>
            <a:r>
              <a:rPr lang="en-US" sz="3800" i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Life 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8153"/>
            <a:ext cx="4059936" cy="3763215"/>
          </a:xfrm>
        </p:spPr>
        <p:txBody>
          <a:bodyPr/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Watercolor paint, oil pastel, and pencil</a:t>
            </a:r>
          </a:p>
          <a:p>
            <a:r>
              <a:rPr lang="en-US" dirty="0" smtClean="0"/>
              <a:t>This project is one of my favorites because I like how it turned out and it was fun to try all the different mediums.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2221" r="4410" b="21112"/>
          <a:stretch/>
        </p:blipFill>
        <p:spPr>
          <a:xfrm>
            <a:off x="1727199" y="4419600"/>
            <a:ext cx="5689603" cy="213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r="16881"/>
          <a:stretch/>
        </p:blipFill>
        <p:spPr>
          <a:xfrm rot="5400000">
            <a:off x="216069" y="1386796"/>
            <a:ext cx="2252454" cy="192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4908" r="19018"/>
          <a:stretch/>
        </p:blipFill>
        <p:spPr>
          <a:xfrm rot="5400000">
            <a:off x="1492503" y="2351447"/>
            <a:ext cx="2027590" cy="18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Joy: </a:t>
            </a:r>
            <a:r>
              <a:rPr lang="en-US" i="1" dirty="0" smtClean="0"/>
              <a:t>Pointillism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Medium </a:t>
            </a:r>
            <a:endParaRPr lang="en-US" dirty="0"/>
          </a:p>
          <a:p>
            <a:pPr lvl="1"/>
            <a:r>
              <a:rPr lang="en-US" dirty="0" smtClean="0"/>
              <a:t>Markers</a:t>
            </a:r>
          </a:p>
          <a:p>
            <a:r>
              <a:rPr lang="en-US" dirty="0" smtClean="0"/>
              <a:t>This project is another of my favorites because  I really liked the reference picture.</a:t>
            </a:r>
          </a:p>
          <a:p>
            <a:r>
              <a:rPr lang="en-US" dirty="0" smtClean="0"/>
              <a:t>What I didn’t like about this project was that making the dots was kind of tedious.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11543" r="4947" b="5860"/>
          <a:stretch/>
        </p:blipFill>
        <p:spPr>
          <a:xfrm rot="5400000">
            <a:off x="144823" y="2141177"/>
            <a:ext cx="4925291" cy="3386137"/>
          </a:xfrm>
        </p:spPr>
      </p:pic>
    </p:spTree>
    <p:extLst>
      <p:ext uri="{BB962C8B-B14F-4D97-AF65-F5344CB8AC3E}">
        <p14:creationId xmlns:p14="http://schemas.microsoft.com/office/powerpoint/2010/main" val="25661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800" y="1193800"/>
            <a:ext cx="58928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Light to Read By: </a:t>
            </a:r>
            <a:r>
              <a:rPr lang="en-US" i="1" dirty="0" smtClean="0"/>
              <a:t>Dictionary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Colored pencil, pencil, coffee, tea</a:t>
            </a:r>
          </a:p>
          <a:p>
            <a:r>
              <a:rPr lang="en-US" dirty="0" smtClean="0"/>
              <a:t>This project was fun because of the added “aging”</a:t>
            </a:r>
          </a:p>
          <a:p>
            <a:r>
              <a:rPr lang="en-US" dirty="0" smtClean="0"/>
              <a:t>I like how the green glass turned out, but I think the metals look kind of faded.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9213" r="1"/>
          <a:stretch/>
        </p:blipFill>
        <p:spPr>
          <a:xfrm rot="5400000">
            <a:off x="-137235" y="2956635"/>
            <a:ext cx="3865537" cy="2676667"/>
          </a:xfrm>
        </p:spPr>
      </p:pic>
    </p:spTree>
    <p:extLst>
      <p:ext uri="{BB962C8B-B14F-4D97-AF65-F5344CB8AC3E}">
        <p14:creationId xmlns:p14="http://schemas.microsoft.com/office/powerpoint/2010/main" val="38500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Shelf of Worlds: </a:t>
            </a:r>
            <a:r>
              <a:rPr lang="en-US" i="1" dirty="0" smtClean="0"/>
              <a:t>Perspective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" t="10000" r="1076" b="1111"/>
          <a:stretch/>
        </p:blipFill>
        <p:spPr>
          <a:xfrm>
            <a:off x="304800" y="2033752"/>
            <a:ext cx="4558079" cy="31435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59936" cy="4572000"/>
          </a:xfrm>
        </p:spPr>
        <p:txBody>
          <a:bodyPr/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Acrylic paint</a:t>
            </a:r>
          </a:p>
          <a:p>
            <a:r>
              <a:rPr lang="en-US" dirty="0" smtClean="0"/>
              <a:t>I really enjoyed this project because paint is one of my favorite mediums.</a:t>
            </a:r>
          </a:p>
          <a:p>
            <a:r>
              <a:rPr lang="en-US" dirty="0" smtClean="0"/>
              <a:t>I was excited to use my own reference picture, too.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“You’re not yourself when you’re hungry”: </a:t>
            </a:r>
            <a:r>
              <a:rPr lang="en-US" i="1" dirty="0" smtClean="0"/>
              <a:t>Burton Morris Style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495800" cy="33718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59936" cy="4572000"/>
          </a:xfrm>
        </p:spPr>
        <p:txBody>
          <a:bodyPr/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Acrylic paint, sharpie</a:t>
            </a:r>
            <a:endParaRPr lang="en-US" dirty="0"/>
          </a:p>
          <a:p>
            <a:r>
              <a:rPr lang="en-US" dirty="0" smtClean="0"/>
              <a:t>This project was difficult for me at first because I kept wanting to add more details. </a:t>
            </a:r>
          </a:p>
          <a:p>
            <a:r>
              <a:rPr lang="en-US" dirty="0" smtClean="0"/>
              <a:t>I wish I had made this more relaxed instead of with so much symmetry.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152400"/>
            <a:ext cx="8229600" cy="1219200"/>
          </a:xfrm>
        </p:spPr>
        <p:txBody>
          <a:bodyPr/>
          <a:lstStyle/>
          <a:p>
            <a:r>
              <a:rPr lang="en-US" dirty="0" smtClean="0"/>
              <a:t>Folds: </a:t>
            </a:r>
            <a:r>
              <a:rPr lang="en-US" i="1" dirty="0" smtClean="0"/>
              <a:t>Figure Drawing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Medium </a:t>
            </a:r>
          </a:p>
          <a:p>
            <a:pPr lvl="1"/>
            <a:r>
              <a:rPr lang="en-US" dirty="0" smtClean="0"/>
              <a:t>Pencil</a:t>
            </a:r>
          </a:p>
          <a:p>
            <a:r>
              <a:rPr lang="en-US" dirty="0" smtClean="0"/>
              <a:t>The figure drawings we did were fun but the looser style was hard to get used to. </a:t>
            </a:r>
          </a:p>
          <a:p>
            <a:r>
              <a:rPr lang="en-US" dirty="0" smtClean="0"/>
              <a:t>I like how the shading turned out in this project, though I could have worked on the chair more.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051561"/>
            <a:ext cx="3809999" cy="539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1435" r="3334" b="6342"/>
          <a:stretch/>
        </p:blipFill>
        <p:spPr>
          <a:xfrm rot="5400000">
            <a:off x="61781" y="1996440"/>
            <a:ext cx="5210435" cy="3505200"/>
          </a:xfrm>
        </p:spPr>
      </p:pic>
    </p:spTree>
    <p:extLst>
      <p:ext uri="{BB962C8B-B14F-4D97-AF65-F5344CB8AC3E}">
        <p14:creationId xmlns:p14="http://schemas.microsoft.com/office/powerpoint/2010/main" val="24624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358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Drawing and Painting Portfolio</vt:lpstr>
      <vt:lpstr>Where Passions Collide: Self Portrait</vt:lpstr>
      <vt:lpstr>Sharp: Graffiti </vt:lpstr>
      <vt:lpstr>Minty Freshness: Three-Panel Still Life </vt:lpstr>
      <vt:lpstr>Innocent Joy: Pointillism </vt:lpstr>
      <vt:lpstr>A Light to Read By: Dictionary page</vt:lpstr>
      <vt:lpstr>Shelf of Worlds: Perspective</vt:lpstr>
      <vt:lpstr>“You’re not yourself when you’re hungry”: Burton Morris Style</vt:lpstr>
      <vt:lpstr>Folds: Figure Drawing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Drawing and Painting Portfolio</dc:title>
  <dc:creator>Dershem Sarah</dc:creator>
  <cp:lastModifiedBy>Krauss Ron</cp:lastModifiedBy>
  <cp:revision>16</cp:revision>
  <dcterms:created xsi:type="dcterms:W3CDTF">2015-01-05T17:56:58Z</dcterms:created>
  <dcterms:modified xsi:type="dcterms:W3CDTF">2015-01-14T18:02:17Z</dcterms:modified>
</cp:coreProperties>
</file>